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739E-6EBC-4F7C-89FE-AFDF08781B93}" type="datetimeFigureOut">
              <a:rPr lang="ar-SA" smtClean="0"/>
              <a:t>18/03/1440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F269-47B4-4367-842E-9800293FCC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717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739E-6EBC-4F7C-89FE-AFDF08781B93}" type="datetimeFigureOut">
              <a:rPr lang="ar-SA" smtClean="0"/>
              <a:t>18/03/1440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F269-47B4-4367-842E-9800293FCC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750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739E-6EBC-4F7C-89FE-AFDF08781B93}" type="datetimeFigureOut">
              <a:rPr lang="ar-SA" smtClean="0"/>
              <a:t>18/03/1440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F269-47B4-4367-842E-9800293FCC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933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739E-6EBC-4F7C-89FE-AFDF08781B93}" type="datetimeFigureOut">
              <a:rPr lang="ar-SA" smtClean="0"/>
              <a:t>18/03/1440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F269-47B4-4367-842E-9800293FCC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554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739E-6EBC-4F7C-89FE-AFDF08781B93}" type="datetimeFigureOut">
              <a:rPr lang="ar-SA" smtClean="0"/>
              <a:t>18/03/1440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F269-47B4-4367-842E-9800293FCC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3887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739E-6EBC-4F7C-89FE-AFDF08781B93}" type="datetimeFigureOut">
              <a:rPr lang="ar-SA" smtClean="0"/>
              <a:t>18/03/1440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F269-47B4-4367-842E-9800293FCC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457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739E-6EBC-4F7C-89FE-AFDF08781B93}" type="datetimeFigureOut">
              <a:rPr lang="ar-SA" smtClean="0"/>
              <a:t>18/03/1440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F269-47B4-4367-842E-9800293FCC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937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739E-6EBC-4F7C-89FE-AFDF08781B93}" type="datetimeFigureOut">
              <a:rPr lang="ar-SA" smtClean="0"/>
              <a:t>18/03/1440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F269-47B4-4367-842E-9800293FCC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9379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739E-6EBC-4F7C-89FE-AFDF08781B93}" type="datetimeFigureOut">
              <a:rPr lang="ar-SA" smtClean="0"/>
              <a:t>18/03/1440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F269-47B4-4367-842E-9800293FCC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1789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739E-6EBC-4F7C-89FE-AFDF08781B93}" type="datetimeFigureOut">
              <a:rPr lang="ar-SA" smtClean="0"/>
              <a:t>18/03/1440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F269-47B4-4367-842E-9800293FCC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312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739E-6EBC-4F7C-89FE-AFDF08781B93}" type="datetimeFigureOut">
              <a:rPr lang="ar-SA" smtClean="0"/>
              <a:t>18/03/1440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F269-47B4-4367-842E-9800293FCC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236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5739E-6EBC-4F7C-89FE-AFDF08781B93}" type="datetimeFigureOut">
              <a:rPr lang="ar-SA" smtClean="0"/>
              <a:t>18/03/1440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EF269-47B4-4367-842E-9800293FCC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072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899592" y="404664"/>
            <a:ext cx="684076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/>
              <a:t>ألذ أنواع الفواكه </a:t>
            </a:r>
            <a:endParaRPr lang="ar-SA" sz="40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899592" y="1347415"/>
            <a:ext cx="684076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إعداد الطالبة :  </a:t>
            </a:r>
          </a:p>
          <a:p>
            <a:pPr algn="ctr"/>
            <a:r>
              <a:rPr lang="ar-S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رشا مواسي</a:t>
            </a:r>
            <a:endParaRPr lang="ar-SA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529206" y="3140968"/>
            <a:ext cx="6408712" cy="35548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685800" indent="-685800" algn="ctr">
              <a:buFont typeface="Arial" pitchFamily="34" charset="0"/>
              <a:buChar char="•"/>
            </a:pPr>
            <a:r>
              <a:rPr lang="ar-SA" sz="4500" dirty="0" smtClean="0">
                <a:hlinkClick r:id="rId3" action="ppaction://hlinksldjump"/>
              </a:rPr>
              <a:t>التوت</a:t>
            </a:r>
            <a:r>
              <a:rPr lang="ar-SA" sz="4500" dirty="0" smtClean="0"/>
              <a:t> </a:t>
            </a:r>
          </a:p>
          <a:p>
            <a:pPr marL="685800" indent="-685800" algn="ctr">
              <a:buFont typeface="Arial" pitchFamily="34" charset="0"/>
              <a:buChar char="•"/>
            </a:pPr>
            <a:r>
              <a:rPr lang="ar-SA" sz="4500" dirty="0" smtClean="0"/>
              <a:t>  </a:t>
            </a:r>
            <a:r>
              <a:rPr lang="ar-SA" sz="4500" dirty="0" smtClean="0">
                <a:hlinkClick r:id="rId4" action="ppaction://hlinksldjump"/>
              </a:rPr>
              <a:t>التفاح</a:t>
            </a:r>
            <a:r>
              <a:rPr lang="ar-SA" sz="4500" dirty="0" smtClean="0"/>
              <a:t> </a:t>
            </a:r>
          </a:p>
          <a:p>
            <a:pPr marL="685800" indent="-685800" algn="ctr">
              <a:buFont typeface="Arial" pitchFamily="34" charset="0"/>
              <a:buChar char="•"/>
            </a:pPr>
            <a:r>
              <a:rPr lang="ar-SA" sz="4500" dirty="0" smtClean="0">
                <a:hlinkClick r:id="rId5" action="ppaction://hlinksldjump"/>
              </a:rPr>
              <a:t>المانجو</a:t>
            </a:r>
            <a:endParaRPr lang="ar-SA" sz="4500" dirty="0" smtClean="0"/>
          </a:p>
          <a:p>
            <a:pPr marL="685800" indent="-685800" algn="ctr">
              <a:buFont typeface="Arial" pitchFamily="34" charset="0"/>
              <a:buChar char="•"/>
            </a:pPr>
            <a:r>
              <a:rPr lang="ar-SA" sz="4500" dirty="0" smtClean="0">
                <a:hlinkClick r:id="rId6" action="ppaction://hlinksldjump"/>
              </a:rPr>
              <a:t>الموز</a:t>
            </a:r>
            <a:endParaRPr lang="ar-SA" sz="4500" dirty="0" smtClean="0"/>
          </a:p>
          <a:p>
            <a:pPr algn="ctr"/>
            <a:r>
              <a:rPr lang="ar-SA" sz="4500" dirty="0" smtClean="0"/>
              <a:t> </a:t>
            </a:r>
            <a:endParaRPr lang="ar-SA" sz="4500" dirty="0"/>
          </a:p>
        </p:txBody>
      </p:sp>
    </p:spTree>
    <p:extLst>
      <p:ext uri="{BB962C8B-B14F-4D97-AF65-F5344CB8AC3E}">
        <p14:creationId xmlns:p14="http://schemas.microsoft.com/office/powerpoint/2010/main" val="1426268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1196933" y="42370"/>
            <a:ext cx="648072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التوت </a:t>
            </a:r>
            <a:endParaRPr lang="ar-SA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220" y="754583"/>
            <a:ext cx="3096345" cy="2233060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1403648" y="2983316"/>
            <a:ext cx="7246168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/>
              <a:t>اللون : أحمر .</a:t>
            </a:r>
          </a:p>
          <a:p>
            <a:r>
              <a:rPr lang="ar-SA" sz="4000" dirty="0" smtClean="0"/>
              <a:t>معلومة : تحتوى ثمار التوت على كمية كبيرة من الأملاح المعدنية مثل الفوسفور .</a:t>
            </a:r>
          </a:p>
          <a:p>
            <a:endParaRPr lang="ar-SA" sz="4000" dirty="0" smtClean="0"/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859" y="754583"/>
            <a:ext cx="3240361" cy="2233060"/>
          </a:xfrm>
          <a:prstGeom prst="rect">
            <a:avLst/>
          </a:prstGeom>
        </p:spPr>
      </p:pic>
      <p:sp>
        <p:nvSpPr>
          <p:cNvPr id="9" name="زر إجراء: الصفحة الرئيسية 8">
            <a:hlinkClick r:id="" action="ppaction://hlinkshowjump?jump=firstslide" highlightClick="1"/>
          </p:cNvPr>
          <p:cNvSpPr/>
          <p:nvPr/>
        </p:nvSpPr>
        <p:spPr>
          <a:xfrm>
            <a:off x="0" y="5085184"/>
            <a:ext cx="1835696" cy="1772816"/>
          </a:xfrm>
          <a:prstGeom prst="actionButtonHom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25649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1187624" y="188640"/>
            <a:ext cx="676875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التفاح</a:t>
            </a:r>
            <a:endParaRPr lang="ar-SA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912738"/>
            <a:ext cx="3479428" cy="2516262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053" y="912737"/>
            <a:ext cx="3289324" cy="2516263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1655168" y="3642927"/>
            <a:ext cx="74888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/>
              <a:t>اللون : أحمر ، أخضر</a:t>
            </a:r>
          </a:p>
          <a:p>
            <a:r>
              <a:rPr lang="ar-SA" sz="4000" dirty="0" smtClean="0"/>
              <a:t>معلومة : هو نوع نباتي يتبع جنس التفاح وهو من الفواكه لأنه يحتوي بذور من الفصيلة الوردية . </a:t>
            </a:r>
            <a:endParaRPr lang="ar-SA" sz="4000" dirty="0"/>
          </a:p>
        </p:txBody>
      </p:sp>
      <p:pic>
        <p:nvPicPr>
          <p:cNvPr id="1026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544" y="5003492"/>
            <a:ext cx="1944687" cy="188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46689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8"/>
            <a:ext cx="9144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1331640" y="116632"/>
            <a:ext cx="626469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المانجة</a:t>
            </a:r>
            <a:r>
              <a:rPr lang="ar-S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ar-SA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558" y="824518"/>
            <a:ext cx="2873896" cy="2460466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25329"/>
            <a:ext cx="2909574" cy="2459655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1871214" y="3736775"/>
            <a:ext cx="6696744" cy="24776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/>
              <a:t>اللون : برتقالي</a:t>
            </a:r>
          </a:p>
          <a:p>
            <a:r>
              <a:rPr lang="ar-SA" sz="4000" dirty="0" smtClean="0"/>
              <a:t>معلومة : </a:t>
            </a:r>
            <a:r>
              <a:rPr lang="ar-SA" sz="2500" dirty="0" smtClean="0"/>
              <a:t>تنمو شجرتها في مناخ مداري وشبه مداري. موطنها الأصلي الهند والهند الصينية، وتزرع في اليمن و مصر و قطاع غزة و السودان ومؤخراً نجحت زراعتها في جنوب السعودية في منطقة جازان.</a:t>
            </a:r>
            <a:endParaRPr lang="ar-SA" sz="2500" dirty="0"/>
          </a:p>
        </p:txBody>
      </p:sp>
      <p:pic>
        <p:nvPicPr>
          <p:cNvPr id="2050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473" y="4975576"/>
            <a:ext cx="1944687" cy="188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729696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1043608" y="194737"/>
            <a:ext cx="727280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الموز</a:t>
            </a:r>
            <a:endParaRPr lang="ar-SA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18" y="902623"/>
            <a:ext cx="3573016" cy="2476672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738" y="886072"/>
            <a:ext cx="3491880" cy="2493223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1794608" y="3457713"/>
            <a:ext cx="7402050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/>
              <a:t>اللون : أصفر </a:t>
            </a:r>
          </a:p>
          <a:p>
            <a:r>
              <a:rPr lang="ar-SA" sz="4000" dirty="0" smtClean="0"/>
              <a:t> معلومة : يعتبر الموز من أهم محاصيل الفاكهة الاستوائية في جميع أنحاء العالم، ويحتل الموز مركزاً كبيرًا في التجارة العالمية</a:t>
            </a:r>
            <a:endParaRPr lang="ar-SA" sz="4000" dirty="0"/>
          </a:p>
        </p:txBody>
      </p:sp>
      <p:pic>
        <p:nvPicPr>
          <p:cNvPr id="3074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042" y="4938525"/>
            <a:ext cx="1944687" cy="188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7774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123</Words>
  <Application>Microsoft Office PowerPoint</Application>
  <PresentationFormat>عرض على الشاشة (3:4)‏</PresentationFormat>
  <Paragraphs>20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Alrazi Student16</dc:creator>
  <cp:lastModifiedBy>Alrazi Student16</cp:lastModifiedBy>
  <cp:revision>6</cp:revision>
  <dcterms:created xsi:type="dcterms:W3CDTF">2018-11-26T08:21:51Z</dcterms:created>
  <dcterms:modified xsi:type="dcterms:W3CDTF">2018-11-26T09:15:16Z</dcterms:modified>
</cp:coreProperties>
</file>